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1733973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6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45B43B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FFBD17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175" cap="flat">
              <a:solidFill>
                <a:srgbClr val="5E5E5E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3175" cap="flat">
              <a:solidFill>
                <a:srgbClr val="5E5E5E"/>
              </a:solidFill>
              <a:prstDash val="solid"/>
              <a:miter lim="400000"/>
            </a:ln>
          </a:left>
          <a:right>
            <a:ln w="3175" cap="flat">
              <a:solidFill>
                <a:srgbClr val="5E5E5E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5E5E5E"/>
              </a:solidFill>
              <a:prstDash val="solid"/>
              <a:miter lim="400000"/>
            </a:ln>
          </a:bottom>
          <a:insideH>
            <a:ln w="3175" cap="flat">
              <a:solidFill>
                <a:srgbClr val="5E5E5E"/>
              </a:solidFill>
              <a:prstDash val="solid"/>
              <a:miter lim="400000"/>
            </a:ln>
          </a:insideH>
          <a:insideV>
            <a:ln w="3175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650239" y="7611820"/>
            <a:ext cx="11704321" cy="323089"/>
          </a:xfrm>
          <a:prstGeom prst="rect">
            <a:avLst/>
          </a:prstGeom>
        </p:spPr>
        <p:txBody>
          <a:bodyPr/>
          <a:lstStyle>
            <a:lvl1pPr defTabSz="463747">
              <a:defRPr spc="-15" sz="158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650239" y="2953173"/>
            <a:ext cx="11704322" cy="3522134"/>
          </a:xfrm>
          <a:prstGeom prst="rect">
            <a:avLst/>
          </a:prstGeom>
        </p:spPr>
        <p:txBody>
          <a:bodyPr anchor="ctr"/>
          <a:lstStyle>
            <a:lvl1pPr defTabSz="1733973">
              <a:lnSpc>
                <a:spcPct val="80000"/>
              </a:lnSpc>
              <a:defRPr spc="0" sz="90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defTabSz="1733973">
              <a:lnSpc>
                <a:spcPct val="80000"/>
              </a:lnSpc>
              <a:defRPr spc="0" sz="90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defTabSz="1733973">
              <a:lnSpc>
                <a:spcPct val="80000"/>
              </a:lnSpc>
              <a:defRPr spc="0" sz="90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defTabSz="1733973">
              <a:lnSpc>
                <a:spcPct val="80000"/>
              </a:lnSpc>
              <a:defRPr spc="0" sz="90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defTabSz="1733973">
              <a:lnSpc>
                <a:spcPct val="80000"/>
              </a:lnSpc>
              <a:defRPr spc="0" sz="90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xfrm>
            <a:off x="6372944" y="7940463"/>
            <a:ext cx="258912" cy="28101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650239" y="5732394"/>
            <a:ext cx="11704323" cy="444061"/>
          </a:xfrm>
          <a:prstGeom prst="rect">
            <a:avLst/>
          </a:prstGeom>
        </p:spPr>
        <p:txBody>
          <a:bodyPr/>
          <a:lstStyle>
            <a:lvl1pPr defTabSz="469617">
              <a:defRPr spc="-24" sz="24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650239" y="3466925"/>
            <a:ext cx="11704322" cy="2277177"/>
          </a:xfrm>
          <a:prstGeom prst="rect">
            <a:avLst/>
          </a:prstGeom>
        </p:spPr>
        <p:txBody>
          <a:bodyPr anchor="b"/>
          <a:lstStyle>
            <a:lvl1pPr defTabSz="1733973">
              <a:lnSpc>
                <a:spcPct val="80000"/>
              </a:lnSpc>
              <a:defRPr spc="0" sz="15800">
                <a:latin typeface="+mn-lt"/>
                <a:ea typeface="+mn-ea"/>
                <a:cs typeface="+mn-cs"/>
                <a:sym typeface="Canela Bold"/>
              </a:defRPr>
            </a:lvl1pPr>
            <a:lvl2pPr defTabSz="1733973">
              <a:lnSpc>
                <a:spcPct val="80000"/>
              </a:lnSpc>
              <a:defRPr spc="0" sz="15800">
                <a:latin typeface="+mn-lt"/>
                <a:ea typeface="+mn-ea"/>
                <a:cs typeface="+mn-cs"/>
                <a:sym typeface="Canela Bold"/>
              </a:defRPr>
            </a:lvl2pPr>
            <a:lvl3pPr defTabSz="1733973">
              <a:lnSpc>
                <a:spcPct val="80000"/>
              </a:lnSpc>
              <a:defRPr spc="0" sz="15800">
                <a:latin typeface="+mn-lt"/>
                <a:ea typeface="+mn-ea"/>
                <a:cs typeface="+mn-cs"/>
                <a:sym typeface="Canela Bold"/>
              </a:defRPr>
            </a:lvl3pPr>
            <a:lvl4pPr defTabSz="1733973">
              <a:lnSpc>
                <a:spcPct val="80000"/>
              </a:lnSpc>
              <a:defRPr spc="0" sz="15800">
                <a:latin typeface="+mn-lt"/>
                <a:ea typeface="+mn-ea"/>
                <a:cs typeface="+mn-cs"/>
                <a:sym typeface="Canela Bold"/>
              </a:defRPr>
            </a:lvl4pPr>
            <a:lvl5pPr defTabSz="1733973">
              <a:lnSpc>
                <a:spcPct val="80000"/>
              </a:lnSpc>
              <a:defRPr spc="0" sz="1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xfrm>
            <a:off x="6372944" y="7940463"/>
            <a:ext cx="258912" cy="28101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650239" y="7139228"/>
            <a:ext cx="11704323" cy="444061"/>
          </a:xfrm>
          <a:prstGeom prst="rect">
            <a:avLst/>
          </a:prstGeom>
        </p:spPr>
        <p:txBody>
          <a:bodyPr anchor="ctr"/>
          <a:lstStyle>
            <a:lvl1pPr defTabSz="469617">
              <a:defRPr spc="-24" sz="24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650239" y="3447626"/>
            <a:ext cx="11704322" cy="2355428"/>
          </a:xfrm>
          <a:prstGeom prst="rect">
            <a:avLst/>
          </a:prstGeom>
        </p:spPr>
        <p:txBody>
          <a:bodyPr anchor="ctr"/>
          <a:lstStyle>
            <a:lvl1pPr defTabSz="1733973">
              <a:lnSpc>
                <a:spcPct val="80000"/>
              </a:lnSpc>
              <a:defRPr spc="0" sz="5800">
                <a:latin typeface="+mn-lt"/>
                <a:ea typeface="+mn-ea"/>
                <a:cs typeface="+mn-cs"/>
                <a:sym typeface="Canela Bold"/>
              </a:defRPr>
            </a:lvl1pPr>
            <a:lvl2pPr defTabSz="1733973">
              <a:lnSpc>
                <a:spcPct val="80000"/>
              </a:lnSpc>
              <a:defRPr spc="0" sz="5800">
                <a:latin typeface="+mn-lt"/>
                <a:ea typeface="+mn-ea"/>
                <a:cs typeface="+mn-cs"/>
                <a:sym typeface="Canela Bold"/>
              </a:defRPr>
            </a:lvl2pPr>
            <a:lvl3pPr defTabSz="1733973">
              <a:lnSpc>
                <a:spcPct val="80000"/>
              </a:lnSpc>
              <a:defRPr spc="0" sz="5800">
                <a:latin typeface="+mn-lt"/>
                <a:ea typeface="+mn-ea"/>
                <a:cs typeface="+mn-cs"/>
                <a:sym typeface="Canela Bold"/>
              </a:defRPr>
            </a:lvl3pPr>
            <a:lvl4pPr defTabSz="1733973">
              <a:lnSpc>
                <a:spcPct val="80000"/>
              </a:lnSpc>
              <a:defRPr spc="0" sz="5800">
                <a:latin typeface="+mn-lt"/>
                <a:ea typeface="+mn-ea"/>
                <a:cs typeface="+mn-cs"/>
                <a:sym typeface="Canela Bold"/>
              </a:defRPr>
            </a:lvl4pPr>
            <a:lvl5pPr defTabSz="1733973">
              <a:lnSpc>
                <a:spcPct val="80000"/>
              </a:lnSpc>
              <a:defRPr spc="0" sz="58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ea against sky at sunset 2"/>
          <p:cNvSpPr/>
          <p:nvPr>
            <p:ph type="pic" sz="quarter" idx="21"/>
          </p:nvPr>
        </p:nvSpPr>
        <p:spPr>
          <a:xfrm>
            <a:off x="8397240" y="4196134"/>
            <a:ext cx="3928218" cy="441621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Sea against sky at sunset 1"/>
          <p:cNvSpPr/>
          <p:nvPr>
            <p:ph type="pic" sz="quarter" idx="22"/>
          </p:nvPr>
        </p:nvSpPr>
        <p:spPr>
          <a:xfrm>
            <a:off x="8194040" y="1896533"/>
            <a:ext cx="4328161" cy="28848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each and sea at sunset"/>
          <p:cNvSpPr/>
          <p:nvPr>
            <p:ph type="pic" idx="23"/>
          </p:nvPr>
        </p:nvSpPr>
        <p:spPr>
          <a:xfrm>
            <a:off x="-33868" y="1896533"/>
            <a:ext cx="8940802" cy="59605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each and sea at sunset"/>
          <p:cNvSpPr/>
          <p:nvPr>
            <p:ph type="pic" idx="21"/>
          </p:nvPr>
        </p:nvSpPr>
        <p:spPr>
          <a:xfrm>
            <a:off x="677333" y="993422"/>
            <a:ext cx="11650134" cy="776675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Beach and sea at sunset"/>
          <p:cNvSpPr/>
          <p:nvPr>
            <p:ph type="pic" idx="21"/>
          </p:nvPr>
        </p:nvSpPr>
        <p:spPr>
          <a:xfrm>
            <a:off x="-1" y="541866"/>
            <a:ext cx="13004802" cy="86698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650239" y="5256106"/>
            <a:ext cx="11704322" cy="12011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650239" y="7613226"/>
            <a:ext cx="11704323" cy="323089"/>
          </a:xfrm>
          <a:prstGeom prst="rect">
            <a:avLst/>
          </a:prstGeom>
        </p:spPr>
        <p:txBody>
          <a:bodyPr/>
          <a:lstStyle>
            <a:lvl1pPr defTabSz="463747">
              <a:defRPr spc="-15" sz="158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372944" y="7940463"/>
            <a:ext cx="258912" cy="28101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648264" y="3664587"/>
            <a:ext cx="5203914" cy="1354668"/>
          </a:xfrm>
          <a:prstGeom prst="rect">
            <a:avLst/>
          </a:prstGeom>
        </p:spPr>
        <p:txBody>
          <a:bodyPr/>
          <a:lstStyle>
            <a:lvl1pPr>
              <a:defRPr spc="-58" sz="5800"/>
            </a:lvl1pPr>
          </a:lstStyle>
          <a:p>
            <a:pPr/>
            <a:r>
              <a:t>Slide Title</a:t>
            </a:r>
          </a:p>
        </p:txBody>
      </p:sp>
      <p:sp>
        <p:nvSpPr>
          <p:cNvPr id="33" name="Sea against sky at sunset"/>
          <p:cNvSpPr/>
          <p:nvPr>
            <p:ph type="pic" idx="21"/>
          </p:nvPr>
        </p:nvSpPr>
        <p:spPr>
          <a:xfrm>
            <a:off x="4951306" y="1896533"/>
            <a:ext cx="8934028" cy="59605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650239" y="4961466"/>
            <a:ext cx="5201921" cy="2888828"/>
          </a:xfrm>
          <a:prstGeom prst="rect">
            <a:avLst/>
          </a:prstGeom>
        </p:spPr>
        <p:txBody>
          <a:bodyPr/>
          <a:lstStyle>
            <a:lvl1pPr>
              <a:defRPr spc="-29" sz="3000"/>
            </a:lvl1pPr>
            <a:lvl2pPr>
              <a:defRPr spc="-29" sz="3000"/>
            </a:lvl2pPr>
            <a:lvl3pPr>
              <a:defRPr spc="-29" sz="3000"/>
            </a:lvl3pPr>
            <a:lvl4pPr>
              <a:defRPr spc="-29" sz="3000"/>
            </a:lvl4pPr>
            <a:lvl5pPr>
              <a:defRPr spc="-29" sz="30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6372944" y="7940463"/>
            <a:ext cx="258912" cy="28101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650239" y="1632373"/>
            <a:ext cx="11704322" cy="921174"/>
          </a:xfrm>
          <a:prstGeom prst="rect">
            <a:avLst/>
          </a:prstGeom>
        </p:spPr>
        <p:txBody>
          <a:bodyPr anchor="t"/>
          <a:lstStyle>
            <a:lvl1pPr>
              <a:defRPr spc="-58" sz="5800"/>
            </a:lvl1pPr>
          </a:lstStyle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xfrm>
            <a:off x="650239" y="3359573"/>
            <a:ext cx="11705909" cy="4524588"/>
          </a:xfrm>
          <a:prstGeom prst="rect">
            <a:avLst/>
          </a:prstGeom>
        </p:spPr>
        <p:txBody>
          <a:bodyPr/>
          <a:lstStyle>
            <a:lvl1pPr marL="3723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9184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4645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0106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5567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650239" y="2491012"/>
            <a:ext cx="11704323" cy="444061"/>
          </a:xfrm>
          <a:prstGeom prst="rect">
            <a:avLst/>
          </a:prstGeom>
        </p:spPr>
        <p:txBody>
          <a:bodyPr/>
          <a:lstStyle>
            <a:lvl1pPr defTabSz="469617">
              <a:defRPr spc="-24" sz="2400"/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xfrm>
            <a:off x="6372944" y="7940463"/>
            <a:ext cx="258912" cy="28101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650239" y="3359573"/>
            <a:ext cx="11704322" cy="4526479"/>
          </a:xfrm>
          <a:prstGeom prst="rect">
            <a:avLst/>
          </a:prstGeom>
        </p:spPr>
        <p:txBody>
          <a:bodyPr numCol="2" spcCol="1364471"/>
          <a:lstStyle>
            <a:lvl1pPr marL="3723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9184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4645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0106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5567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650239" y="1632373"/>
            <a:ext cx="5201921" cy="853441"/>
          </a:xfrm>
          <a:prstGeom prst="rect">
            <a:avLst/>
          </a:prstGeom>
        </p:spPr>
        <p:txBody>
          <a:bodyPr anchor="t"/>
          <a:lstStyle>
            <a:lvl1pPr>
              <a:defRPr spc="-58" sz="5800"/>
            </a:lvl1pPr>
          </a:lstStyle>
          <a:p>
            <a:pPr/>
            <a:r>
              <a:t>Slide Title</a:t>
            </a:r>
          </a:p>
        </p:txBody>
      </p:sp>
      <p:sp>
        <p:nvSpPr>
          <p:cNvPr id="61" name="Sea against sky at sunset"/>
          <p:cNvSpPr/>
          <p:nvPr>
            <p:ph type="pic" sz="half" idx="21"/>
          </p:nvPr>
        </p:nvSpPr>
        <p:spPr>
          <a:xfrm>
            <a:off x="6502743" y="1602447"/>
            <a:ext cx="5852162" cy="6575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650239" y="2492586"/>
            <a:ext cx="5204038" cy="444061"/>
          </a:xfrm>
          <a:prstGeom prst="rect">
            <a:avLst/>
          </a:prstGeom>
        </p:spPr>
        <p:txBody>
          <a:bodyPr/>
          <a:lstStyle>
            <a:lvl1pPr defTabSz="469617">
              <a:defRPr spc="-24" sz="2400"/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quarter" idx="1" hasCustomPrompt="1"/>
          </p:nvPr>
        </p:nvSpPr>
        <p:spPr>
          <a:xfrm>
            <a:off x="650239" y="3364917"/>
            <a:ext cx="5204038" cy="4471830"/>
          </a:xfrm>
          <a:prstGeom prst="rect">
            <a:avLst/>
          </a:prstGeom>
        </p:spPr>
        <p:txBody>
          <a:bodyPr/>
          <a:lstStyle>
            <a:lvl1pPr marL="3723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1pPr>
            <a:lvl2pPr marL="9184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2pPr>
            <a:lvl3pPr marL="14645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3pPr>
            <a:lvl4pPr marL="20106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4pPr>
            <a:lvl5pPr marL="25567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Canela Text Regular"/>
                <a:ea typeface="Canela Text Regular"/>
                <a:cs typeface="Canela Text Regular"/>
                <a:sym typeface="Canela Text Regular"/>
              </a:defRPr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6376331" y="7940463"/>
            <a:ext cx="258912" cy="28101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650239" y="2948410"/>
            <a:ext cx="11704322" cy="3522135"/>
          </a:xfrm>
          <a:prstGeom prst="rect">
            <a:avLst/>
          </a:prstGeom>
        </p:spPr>
        <p:txBody>
          <a:bodyPr anchor="ctr"/>
          <a:lstStyle>
            <a:lvl1pPr>
              <a:defRPr spc="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650239" y="1632373"/>
            <a:ext cx="11704322" cy="921174"/>
          </a:xfrm>
          <a:prstGeom prst="rect">
            <a:avLst/>
          </a:prstGeom>
        </p:spPr>
        <p:txBody>
          <a:bodyPr anchor="t"/>
          <a:lstStyle>
            <a:lvl1pPr>
              <a:defRPr spc="-58" sz="5800"/>
            </a:lvl1pPr>
          </a:lstStyle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650239" y="2491012"/>
            <a:ext cx="11704323" cy="444061"/>
          </a:xfrm>
          <a:prstGeom prst="rect">
            <a:avLst/>
          </a:prstGeom>
        </p:spPr>
        <p:txBody>
          <a:bodyPr/>
          <a:lstStyle>
            <a:lvl1pPr defTabSz="469617">
              <a:defRPr spc="-24" sz="24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650239" y="1632373"/>
            <a:ext cx="11704322" cy="921174"/>
          </a:xfrm>
          <a:prstGeom prst="rect">
            <a:avLst/>
          </a:prstGeom>
        </p:spPr>
        <p:txBody>
          <a:bodyPr anchor="t"/>
          <a:lstStyle>
            <a:lvl1pPr>
              <a:defRPr spc="-58" sz="5800"/>
            </a:lvl1pPr>
          </a:lstStyle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650239" y="3359573"/>
            <a:ext cx="11704322" cy="4472293"/>
          </a:xfrm>
          <a:prstGeom prst="rect">
            <a:avLst/>
          </a:prstGeom>
        </p:spPr>
        <p:txBody>
          <a:bodyPr/>
          <a:lstStyle>
            <a:lvl1pPr algn="l">
              <a:spcBef>
                <a:spcPts val="1700"/>
              </a:spcBef>
              <a:defRPr spc="-96" sz="4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algn="l">
              <a:spcBef>
                <a:spcPts val="1700"/>
              </a:spcBef>
              <a:defRPr spc="-96" sz="4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algn="l">
              <a:spcBef>
                <a:spcPts val="1700"/>
              </a:spcBef>
              <a:defRPr spc="-96" sz="4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algn="l">
              <a:spcBef>
                <a:spcPts val="1700"/>
              </a:spcBef>
              <a:defRPr spc="-96" sz="4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algn="l">
              <a:spcBef>
                <a:spcPts val="1700"/>
              </a:spcBef>
              <a:defRPr spc="-96" sz="4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650239" y="2492328"/>
            <a:ext cx="11704323" cy="444061"/>
          </a:xfrm>
          <a:prstGeom prst="rect">
            <a:avLst/>
          </a:prstGeom>
        </p:spPr>
        <p:txBody>
          <a:bodyPr/>
          <a:lstStyle>
            <a:lvl1pPr defTabSz="469617">
              <a:defRPr spc="-24" sz="2400"/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650239" y="3108959"/>
            <a:ext cx="11704322" cy="227584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650239" y="5255242"/>
            <a:ext cx="11704322" cy="120031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74976" y="7940463"/>
            <a:ext cx="258912" cy="281010"/>
          </a:xfrm>
          <a:prstGeom prst="rect">
            <a:avLst/>
          </a:prstGeom>
          <a:ln w="3175">
            <a:miter lim="400000"/>
          </a:ln>
        </p:spPr>
        <p:txBody>
          <a:bodyPr wrap="none" lIns="27093" tIns="27093" rIns="27093" bIns="27093" anchor="b">
            <a:spAutoFit/>
          </a:bodyPr>
          <a:lstStyle>
            <a:lvl1pPr defTabSz="415431">
              <a:lnSpc>
                <a:spcPct val="100000"/>
              </a:lnSpc>
              <a:defRPr sz="14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1733973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90" strike="noStrike" sz="90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0" marR="0" indent="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1pPr>
      <a:lvl2pPr marL="0" marR="0" indent="4572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2pPr>
      <a:lvl3pPr marL="0" marR="0" indent="9144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3pPr>
      <a:lvl4pPr marL="0" marR="0" indent="13716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4pPr>
      <a:lvl5pPr marL="0" marR="0" indent="18288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5pPr>
      <a:lvl6pPr marL="0" marR="0" indent="22860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6pPr>
      <a:lvl7pPr marL="0" marR="0" indent="27432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7pPr>
      <a:lvl8pPr marL="0" marR="0" indent="32004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8pPr>
      <a:lvl9pPr marL="0" marR="0" indent="3657600" algn="ctr" defTabSz="58702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42" strike="noStrike" sz="4200" u="none">
          <a:solidFill>
            <a:srgbClr val="000000"/>
          </a:solidFill>
          <a:uFillTx/>
          <a:latin typeface="Graphik Semibold"/>
          <a:ea typeface="Graphik Semibold"/>
          <a:cs typeface="Graphik Semibold"/>
          <a:sym typeface="Graphik Semibold"/>
        </a:defRPr>
      </a:lvl9pPr>
    </p:bodyStyle>
    <p:otherStyle>
      <a:lvl1pPr marL="0" marR="0" indent="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4154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BBA96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John Martinson Honors Colleg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John Martinson Honors College</a:t>
            </a:r>
          </a:p>
        </p:txBody>
      </p:sp>
      <p:sp>
        <p:nvSpPr>
          <p:cNvPr id="152" name="Name…"/>
          <p:cNvSpPr txBox="1"/>
          <p:nvPr>
            <p:ph type="subTitle" sz="quarter" idx="1"/>
          </p:nvPr>
        </p:nvSpPr>
        <p:spPr>
          <a:xfrm>
            <a:off x="650239" y="8467236"/>
            <a:ext cx="11704322" cy="436151"/>
          </a:xfrm>
          <a:prstGeom prst="rect">
            <a:avLst/>
          </a:prstGeom>
        </p:spPr>
        <p:txBody>
          <a:bodyPr/>
          <a:lstStyle/>
          <a:p>
            <a:pPr defTabSz="693589">
              <a:lnSpc>
                <a:spcPct val="90000"/>
              </a:lnSpc>
              <a:defRPr spc="0" sz="132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  <a:r>
              <a:t>Name</a:t>
            </a:r>
          </a:p>
          <a:p>
            <a:pPr defTabSz="693589">
              <a:lnSpc>
                <a:spcPct val="90000"/>
              </a:lnSpc>
              <a:defRPr spc="0" sz="124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  <a:r>
              <a:t>Date</a:t>
            </a:r>
          </a:p>
        </p:txBody>
      </p:sp>
      <p:pic>
        <p:nvPicPr>
          <p:cNvPr id="153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67276" y="5734379"/>
            <a:ext cx="4084261" cy="436151"/>
          </a:xfrm>
          <a:prstGeom prst="rect">
            <a:avLst/>
          </a:prstGeom>
          <a:ln w="3175">
            <a:miter lim="400000"/>
          </a:ln>
        </p:spPr>
      </p:pic>
      <p:sp>
        <p:nvSpPr>
          <p:cNvPr id="154" name="Line"/>
          <p:cNvSpPr/>
          <p:nvPr/>
        </p:nvSpPr>
        <p:spPr>
          <a:xfrm flipV="1">
            <a:off x="628505" y="11374"/>
            <a:ext cx="1" cy="6246471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55" name="Line"/>
          <p:cNvSpPr/>
          <p:nvPr/>
        </p:nvSpPr>
        <p:spPr>
          <a:xfrm flipV="1">
            <a:off x="12566593" y="4006601"/>
            <a:ext cx="1" cy="5902623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honors.purdue.edu"/>
          <p:cNvSpPr txBox="1"/>
          <p:nvPr>
            <p:ph type="body" idx="21"/>
          </p:nvPr>
        </p:nvSpPr>
        <p:spPr>
          <a:xfrm>
            <a:off x="1010286" y="7037104"/>
            <a:ext cx="11500267" cy="44406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498968">
              <a:defRPr spc="-25" sz="2550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honors.purdue.edu</a:t>
            </a:r>
          </a:p>
        </p:txBody>
      </p:sp>
      <p:pic>
        <p:nvPicPr>
          <p:cNvPr id="230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93694" y="4357092"/>
            <a:ext cx="9733450" cy="1039416"/>
          </a:xfrm>
          <a:prstGeom prst="rect">
            <a:avLst/>
          </a:prstGeom>
          <a:ln w="3175">
            <a:miter lim="400000"/>
          </a:ln>
        </p:spPr>
      </p:pic>
      <p:sp>
        <p:nvSpPr>
          <p:cNvPr id="231" name="Line"/>
          <p:cNvSpPr/>
          <p:nvPr/>
        </p:nvSpPr>
        <p:spPr>
          <a:xfrm flipV="1">
            <a:off x="662366" y="-146033"/>
            <a:ext cx="1" cy="7605947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232" name="Line"/>
          <p:cNvSpPr/>
          <p:nvPr/>
        </p:nvSpPr>
        <p:spPr>
          <a:xfrm flipV="1">
            <a:off x="12549663" y="3024629"/>
            <a:ext cx="1" cy="6761928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233" name="Line"/>
          <p:cNvSpPr/>
          <p:nvPr/>
        </p:nvSpPr>
        <p:spPr>
          <a:xfrm flipV="1">
            <a:off x="11689852" y="8631438"/>
            <a:ext cx="1" cy="556742"/>
          </a:xfrm>
          <a:prstGeom prst="line">
            <a:avLst/>
          </a:prstGeom>
          <a:ln w="12700">
            <a:solidFill>
              <a:srgbClr val="C8B794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234" name="10"/>
          <p:cNvSpPr txBox="1"/>
          <p:nvPr/>
        </p:nvSpPr>
        <p:spPr>
          <a:xfrm>
            <a:off x="12006075" y="8743015"/>
            <a:ext cx="227365" cy="3335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18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10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urdue Brand Guidelines"/>
          <p:cNvSpPr txBox="1"/>
          <p:nvPr>
            <p:ph type="title"/>
          </p:nvPr>
        </p:nvSpPr>
        <p:spPr>
          <a:xfrm>
            <a:off x="650239" y="870498"/>
            <a:ext cx="11704322" cy="921174"/>
          </a:xfrm>
          <a:prstGeom prst="rect">
            <a:avLst/>
          </a:prstGeom>
        </p:spPr>
        <p:txBody>
          <a:bodyPr/>
          <a:lstStyle>
            <a:lvl1pPr algn="l" defTabSz="1699293">
              <a:defRPr spc="-56" sz="5684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158" name="Slide bullet text"/>
          <p:cNvSpPr txBox="1"/>
          <p:nvPr>
            <p:ph type="body" idx="1"/>
          </p:nvPr>
        </p:nvSpPr>
        <p:spPr>
          <a:xfrm>
            <a:off x="745832" y="2843661"/>
            <a:ext cx="11500268" cy="497884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159" name="Purdue Identity"/>
          <p:cNvSpPr txBox="1"/>
          <p:nvPr>
            <p:ph type="body" idx="21"/>
          </p:nvPr>
        </p:nvSpPr>
        <p:spPr>
          <a:xfrm>
            <a:off x="752266" y="2000026"/>
            <a:ext cx="11500268" cy="44406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l" defTabSz="498968">
              <a:defRPr spc="-25" sz="2550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160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6547" y="8725595"/>
            <a:ext cx="4084260" cy="436151"/>
          </a:xfrm>
          <a:prstGeom prst="rect">
            <a:avLst/>
          </a:prstGeom>
          <a:ln w="3175">
            <a:miter lim="400000"/>
          </a:ln>
        </p:spPr>
      </p:pic>
      <p:sp>
        <p:nvSpPr>
          <p:cNvPr id="161" name="Line"/>
          <p:cNvSpPr/>
          <p:nvPr/>
        </p:nvSpPr>
        <p:spPr>
          <a:xfrm flipV="1">
            <a:off x="442269" y="11374"/>
            <a:ext cx="1" cy="6246471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62" name="Line"/>
          <p:cNvSpPr/>
          <p:nvPr/>
        </p:nvSpPr>
        <p:spPr>
          <a:xfrm flipV="1">
            <a:off x="12549663" y="3888087"/>
            <a:ext cx="1" cy="5902624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63" name="Line"/>
          <p:cNvSpPr/>
          <p:nvPr/>
        </p:nvSpPr>
        <p:spPr>
          <a:xfrm flipV="1">
            <a:off x="11706783" y="8665299"/>
            <a:ext cx="1" cy="556742"/>
          </a:xfrm>
          <a:prstGeom prst="line">
            <a:avLst/>
          </a:prstGeom>
          <a:ln w="12700">
            <a:solidFill>
              <a:srgbClr val="C8B794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64" name="02"/>
          <p:cNvSpPr txBox="1"/>
          <p:nvPr/>
        </p:nvSpPr>
        <p:spPr>
          <a:xfrm>
            <a:off x="11874681" y="8776876"/>
            <a:ext cx="233995" cy="3335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18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urdue Identity"/>
          <p:cNvSpPr txBox="1"/>
          <p:nvPr/>
        </p:nvSpPr>
        <p:spPr>
          <a:xfrm>
            <a:off x="752266" y="2000026"/>
            <a:ext cx="11500268" cy="44406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>
            <a:normAutofit fontScale="100000" lnSpcReduction="0"/>
          </a:bodyPr>
          <a:lstStyle>
            <a:lvl1pPr algn="l" defTabSz="498968">
              <a:lnSpc>
                <a:spcPct val="100000"/>
              </a:lnSpc>
              <a:defRPr spc="-25" sz="2550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167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6547" y="8725595"/>
            <a:ext cx="4084260" cy="436150"/>
          </a:xfrm>
          <a:prstGeom prst="rect">
            <a:avLst/>
          </a:prstGeom>
          <a:ln w="3175">
            <a:miter lim="400000"/>
          </a:ln>
        </p:spPr>
      </p:pic>
      <p:sp>
        <p:nvSpPr>
          <p:cNvPr id="168" name="Line"/>
          <p:cNvSpPr/>
          <p:nvPr/>
        </p:nvSpPr>
        <p:spPr>
          <a:xfrm flipV="1">
            <a:off x="442269" y="11373"/>
            <a:ext cx="1" cy="6246472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69" name="Line"/>
          <p:cNvSpPr/>
          <p:nvPr/>
        </p:nvSpPr>
        <p:spPr>
          <a:xfrm flipV="1">
            <a:off x="12549663" y="3888087"/>
            <a:ext cx="1" cy="5902624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70" name="Line"/>
          <p:cNvSpPr/>
          <p:nvPr/>
        </p:nvSpPr>
        <p:spPr>
          <a:xfrm flipV="1">
            <a:off x="11706783" y="8665299"/>
            <a:ext cx="1" cy="556743"/>
          </a:xfrm>
          <a:prstGeom prst="line">
            <a:avLst/>
          </a:prstGeom>
          <a:ln w="12700">
            <a:solidFill>
              <a:srgbClr val="C8B794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71" name="03"/>
          <p:cNvSpPr txBox="1"/>
          <p:nvPr/>
        </p:nvSpPr>
        <p:spPr>
          <a:xfrm>
            <a:off x="11871023" y="8776877"/>
            <a:ext cx="241310" cy="3335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18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03</a:t>
            </a:r>
          </a:p>
        </p:txBody>
      </p:sp>
      <p:sp>
        <p:nvSpPr>
          <p:cNvPr id="172" name="Purdue Brand Guidelines"/>
          <p:cNvSpPr txBox="1"/>
          <p:nvPr/>
        </p:nvSpPr>
        <p:spPr>
          <a:xfrm>
            <a:off x="650239" y="870498"/>
            <a:ext cx="11704322" cy="92117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>
            <a:normAutofit fontScale="100000" lnSpcReduction="0"/>
          </a:bodyPr>
          <a:lstStyle>
            <a:lvl1pPr algn="l" defTabSz="1699293">
              <a:lnSpc>
                <a:spcPct val="80000"/>
              </a:lnSpc>
              <a:defRPr spc="-56" sz="5684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173" name="Slide bullet text"/>
          <p:cNvSpPr txBox="1"/>
          <p:nvPr/>
        </p:nvSpPr>
        <p:spPr>
          <a:xfrm>
            <a:off x="745832" y="2843661"/>
            <a:ext cx="11500268" cy="497884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>
            <a:normAutofit fontScale="100000" lnSpcReduction="0"/>
          </a:bodyPr>
          <a:lstStyle>
            <a:lvl1pPr marL="372340" indent="-372340" algn="l" defTabSz="1733930">
              <a:spcBef>
                <a:spcPts val="1700"/>
              </a:spcBef>
              <a:buSzPct val="150000"/>
              <a:buChar char="•"/>
              <a:defRPr sz="30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Slide bullet 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urdue Brand Guidelines"/>
          <p:cNvSpPr txBox="1"/>
          <p:nvPr>
            <p:ph type="title" idx="4294967295"/>
          </p:nvPr>
        </p:nvSpPr>
        <p:spPr>
          <a:xfrm>
            <a:off x="650239" y="870498"/>
            <a:ext cx="11704322" cy="921174"/>
          </a:xfrm>
          <a:prstGeom prst="rect">
            <a:avLst/>
          </a:prstGeom>
        </p:spPr>
        <p:txBody>
          <a:bodyPr anchor="t"/>
          <a:lstStyle>
            <a:lvl1pPr algn="l" defTabSz="1699293">
              <a:defRPr spc="-56" sz="5684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176" name="Slide bullet text"/>
          <p:cNvSpPr txBox="1"/>
          <p:nvPr>
            <p:ph type="body" idx="4294967295"/>
          </p:nvPr>
        </p:nvSpPr>
        <p:spPr>
          <a:xfrm>
            <a:off x="745832" y="2843661"/>
            <a:ext cx="11500268" cy="4978841"/>
          </a:xfrm>
          <a:prstGeom prst="rect">
            <a:avLst/>
          </a:prstGeom>
        </p:spPr>
        <p:txBody>
          <a:bodyPr/>
          <a:lstStyle/>
          <a:p>
            <a:pPr marL="3723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177" name="Purdue Identity"/>
          <p:cNvSpPr txBox="1"/>
          <p:nvPr/>
        </p:nvSpPr>
        <p:spPr>
          <a:xfrm>
            <a:off x="752266" y="2000026"/>
            <a:ext cx="11500268" cy="44406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>
            <a:normAutofit fontScale="100000" lnSpcReduction="0"/>
          </a:bodyPr>
          <a:lstStyle>
            <a:lvl1pPr algn="l" defTabSz="498968">
              <a:lnSpc>
                <a:spcPct val="100000"/>
              </a:lnSpc>
              <a:defRPr spc="-25" sz="2550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178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6547" y="8725595"/>
            <a:ext cx="4084260" cy="436150"/>
          </a:xfrm>
          <a:prstGeom prst="rect">
            <a:avLst/>
          </a:prstGeom>
          <a:ln w="3175">
            <a:miter lim="400000"/>
          </a:ln>
        </p:spPr>
      </p:pic>
      <p:sp>
        <p:nvSpPr>
          <p:cNvPr id="179" name="Line"/>
          <p:cNvSpPr/>
          <p:nvPr/>
        </p:nvSpPr>
        <p:spPr>
          <a:xfrm flipV="1">
            <a:off x="442269" y="11373"/>
            <a:ext cx="1" cy="6246472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80" name="Line"/>
          <p:cNvSpPr/>
          <p:nvPr/>
        </p:nvSpPr>
        <p:spPr>
          <a:xfrm flipV="1">
            <a:off x="12549663" y="3888087"/>
            <a:ext cx="1" cy="5902624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81" name="Line"/>
          <p:cNvSpPr/>
          <p:nvPr/>
        </p:nvSpPr>
        <p:spPr>
          <a:xfrm flipV="1">
            <a:off x="11706783" y="8665299"/>
            <a:ext cx="1" cy="556743"/>
          </a:xfrm>
          <a:prstGeom prst="line">
            <a:avLst/>
          </a:prstGeom>
          <a:ln w="12700">
            <a:solidFill>
              <a:srgbClr val="C8B794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82" name="04"/>
          <p:cNvSpPr txBox="1"/>
          <p:nvPr/>
        </p:nvSpPr>
        <p:spPr>
          <a:xfrm>
            <a:off x="11871023" y="8776877"/>
            <a:ext cx="241310" cy="3335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18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urdue Brand Guidelines"/>
          <p:cNvSpPr txBox="1"/>
          <p:nvPr>
            <p:ph type="title" idx="4294967295"/>
          </p:nvPr>
        </p:nvSpPr>
        <p:spPr>
          <a:xfrm>
            <a:off x="650239" y="870498"/>
            <a:ext cx="11704322" cy="921174"/>
          </a:xfrm>
          <a:prstGeom prst="rect">
            <a:avLst/>
          </a:prstGeom>
        </p:spPr>
        <p:txBody>
          <a:bodyPr anchor="t"/>
          <a:lstStyle>
            <a:lvl1pPr algn="l" defTabSz="1699293">
              <a:defRPr spc="-56" sz="5684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185" name="Slide bullet text"/>
          <p:cNvSpPr txBox="1"/>
          <p:nvPr>
            <p:ph type="body" idx="4294967295"/>
          </p:nvPr>
        </p:nvSpPr>
        <p:spPr>
          <a:xfrm>
            <a:off x="745832" y="2843661"/>
            <a:ext cx="11500268" cy="4978841"/>
          </a:xfrm>
          <a:prstGeom prst="rect">
            <a:avLst/>
          </a:prstGeom>
        </p:spPr>
        <p:txBody>
          <a:bodyPr/>
          <a:lstStyle/>
          <a:p>
            <a:pPr marL="3723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186" name="Purdue Identity"/>
          <p:cNvSpPr txBox="1"/>
          <p:nvPr/>
        </p:nvSpPr>
        <p:spPr>
          <a:xfrm>
            <a:off x="752266" y="2000026"/>
            <a:ext cx="11500268" cy="44406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>
            <a:normAutofit fontScale="100000" lnSpcReduction="0"/>
          </a:bodyPr>
          <a:lstStyle>
            <a:lvl1pPr algn="l" defTabSz="498968">
              <a:lnSpc>
                <a:spcPct val="100000"/>
              </a:lnSpc>
              <a:defRPr spc="-25" sz="2550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187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6547" y="8725595"/>
            <a:ext cx="4084260" cy="436150"/>
          </a:xfrm>
          <a:prstGeom prst="rect">
            <a:avLst/>
          </a:prstGeom>
          <a:ln w="3175">
            <a:miter lim="400000"/>
          </a:ln>
        </p:spPr>
      </p:pic>
      <p:sp>
        <p:nvSpPr>
          <p:cNvPr id="188" name="Line"/>
          <p:cNvSpPr/>
          <p:nvPr/>
        </p:nvSpPr>
        <p:spPr>
          <a:xfrm flipV="1">
            <a:off x="442269" y="11373"/>
            <a:ext cx="1" cy="6246472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89" name="Line"/>
          <p:cNvSpPr/>
          <p:nvPr/>
        </p:nvSpPr>
        <p:spPr>
          <a:xfrm flipV="1">
            <a:off x="12549663" y="3888087"/>
            <a:ext cx="1" cy="5902624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90" name="Line"/>
          <p:cNvSpPr/>
          <p:nvPr/>
        </p:nvSpPr>
        <p:spPr>
          <a:xfrm flipV="1">
            <a:off x="11706783" y="8665299"/>
            <a:ext cx="1" cy="556743"/>
          </a:xfrm>
          <a:prstGeom prst="line">
            <a:avLst/>
          </a:prstGeom>
          <a:ln w="12700">
            <a:solidFill>
              <a:srgbClr val="C8B794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91" name="05"/>
          <p:cNvSpPr txBox="1"/>
          <p:nvPr/>
        </p:nvSpPr>
        <p:spPr>
          <a:xfrm>
            <a:off x="11872509" y="8776877"/>
            <a:ext cx="238338" cy="3335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18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urdue Brand Guidelines"/>
          <p:cNvSpPr txBox="1"/>
          <p:nvPr>
            <p:ph type="title" idx="4294967295"/>
          </p:nvPr>
        </p:nvSpPr>
        <p:spPr>
          <a:xfrm>
            <a:off x="650239" y="870498"/>
            <a:ext cx="11704322" cy="921174"/>
          </a:xfrm>
          <a:prstGeom prst="rect">
            <a:avLst/>
          </a:prstGeom>
        </p:spPr>
        <p:txBody>
          <a:bodyPr anchor="t"/>
          <a:lstStyle>
            <a:lvl1pPr algn="l" defTabSz="1699293">
              <a:defRPr spc="-56" sz="5684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194" name="Slide bullet text"/>
          <p:cNvSpPr txBox="1"/>
          <p:nvPr>
            <p:ph type="body" idx="4294967295"/>
          </p:nvPr>
        </p:nvSpPr>
        <p:spPr>
          <a:xfrm>
            <a:off x="745832" y="2843661"/>
            <a:ext cx="11500268" cy="4978841"/>
          </a:xfrm>
          <a:prstGeom prst="rect">
            <a:avLst/>
          </a:prstGeom>
        </p:spPr>
        <p:txBody>
          <a:bodyPr/>
          <a:lstStyle/>
          <a:p>
            <a:pPr marL="3723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195" name="Purdue Identity"/>
          <p:cNvSpPr txBox="1"/>
          <p:nvPr/>
        </p:nvSpPr>
        <p:spPr>
          <a:xfrm>
            <a:off x="752266" y="2000026"/>
            <a:ext cx="11500268" cy="44406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>
            <a:normAutofit fontScale="100000" lnSpcReduction="0"/>
          </a:bodyPr>
          <a:lstStyle>
            <a:lvl1pPr algn="l" defTabSz="498968">
              <a:lnSpc>
                <a:spcPct val="100000"/>
              </a:lnSpc>
              <a:defRPr spc="-25" sz="2550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196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6547" y="8725595"/>
            <a:ext cx="4084260" cy="436150"/>
          </a:xfrm>
          <a:prstGeom prst="rect">
            <a:avLst/>
          </a:prstGeom>
          <a:ln w="3175">
            <a:miter lim="400000"/>
          </a:ln>
        </p:spPr>
      </p:pic>
      <p:sp>
        <p:nvSpPr>
          <p:cNvPr id="197" name="Line"/>
          <p:cNvSpPr/>
          <p:nvPr/>
        </p:nvSpPr>
        <p:spPr>
          <a:xfrm flipV="1">
            <a:off x="442269" y="11373"/>
            <a:ext cx="1" cy="6246472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98" name="Line"/>
          <p:cNvSpPr/>
          <p:nvPr/>
        </p:nvSpPr>
        <p:spPr>
          <a:xfrm flipV="1">
            <a:off x="12549663" y="3888087"/>
            <a:ext cx="1" cy="5902624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199" name="Line"/>
          <p:cNvSpPr/>
          <p:nvPr/>
        </p:nvSpPr>
        <p:spPr>
          <a:xfrm flipV="1">
            <a:off x="11706783" y="8665299"/>
            <a:ext cx="1" cy="556743"/>
          </a:xfrm>
          <a:prstGeom prst="line">
            <a:avLst/>
          </a:prstGeom>
          <a:ln w="12700">
            <a:solidFill>
              <a:srgbClr val="C8B794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200" name="06"/>
          <p:cNvSpPr txBox="1"/>
          <p:nvPr/>
        </p:nvSpPr>
        <p:spPr>
          <a:xfrm>
            <a:off x="11869309" y="8776877"/>
            <a:ext cx="244738" cy="3335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18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urdue Brand Guidelines"/>
          <p:cNvSpPr txBox="1"/>
          <p:nvPr>
            <p:ph type="title" idx="4294967295"/>
          </p:nvPr>
        </p:nvSpPr>
        <p:spPr>
          <a:xfrm>
            <a:off x="650239" y="870498"/>
            <a:ext cx="11704322" cy="921174"/>
          </a:xfrm>
          <a:prstGeom prst="rect">
            <a:avLst/>
          </a:prstGeom>
        </p:spPr>
        <p:txBody>
          <a:bodyPr anchor="t"/>
          <a:lstStyle>
            <a:lvl1pPr algn="l" defTabSz="1699293">
              <a:defRPr spc="-56" sz="5684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203" name="Slide bullet text"/>
          <p:cNvSpPr txBox="1"/>
          <p:nvPr>
            <p:ph type="body" idx="4294967295"/>
          </p:nvPr>
        </p:nvSpPr>
        <p:spPr>
          <a:xfrm>
            <a:off x="745832" y="2843661"/>
            <a:ext cx="11500268" cy="4978841"/>
          </a:xfrm>
          <a:prstGeom prst="rect">
            <a:avLst/>
          </a:prstGeom>
        </p:spPr>
        <p:txBody>
          <a:bodyPr/>
          <a:lstStyle/>
          <a:p>
            <a:pPr marL="3723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204" name="Purdue Identity"/>
          <p:cNvSpPr txBox="1"/>
          <p:nvPr/>
        </p:nvSpPr>
        <p:spPr>
          <a:xfrm>
            <a:off x="752266" y="2000026"/>
            <a:ext cx="11500268" cy="44406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>
            <a:normAutofit fontScale="100000" lnSpcReduction="0"/>
          </a:bodyPr>
          <a:lstStyle>
            <a:lvl1pPr algn="l" defTabSz="498968">
              <a:lnSpc>
                <a:spcPct val="100000"/>
              </a:lnSpc>
              <a:defRPr spc="-25" sz="2550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205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6547" y="8725595"/>
            <a:ext cx="4084260" cy="436150"/>
          </a:xfrm>
          <a:prstGeom prst="rect">
            <a:avLst/>
          </a:prstGeom>
          <a:ln w="3175">
            <a:miter lim="400000"/>
          </a:ln>
        </p:spPr>
      </p:pic>
      <p:sp>
        <p:nvSpPr>
          <p:cNvPr id="206" name="Line"/>
          <p:cNvSpPr/>
          <p:nvPr/>
        </p:nvSpPr>
        <p:spPr>
          <a:xfrm flipV="1">
            <a:off x="442269" y="11373"/>
            <a:ext cx="1" cy="6246472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207" name="Line"/>
          <p:cNvSpPr/>
          <p:nvPr/>
        </p:nvSpPr>
        <p:spPr>
          <a:xfrm flipV="1">
            <a:off x="12549663" y="3888087"/>
            <a:ext cx="1" cy="5902624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208" name="Line"/>
          <p:cNvSpPr/>
          <p:nvPr/>
        </p:nvSpPr>
        <p:spPr>
          <a:xfrm flipV="1">
            <a:off x="11706783" y="8665299"/>
            <a:ext cx="1" cy="556743"/>
          </a:xfrm>
          <a:prstGeom prst="line">
            <a:avLst/>
          </a:prstGeom>
          <a:ln w="12700">
            <a:solidFill>
              <a:srgbClr val="C8B794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209" name="07"/>
          <p:cNvSpPr txBox="1"/>
          <p:nvPr/>
        </p:nvSpPr>
        <p:spPr>
          <a:xfrm>
            <a:off x="11877996" y="8776877"/>
            <a:ext cx="227365" cy="3335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18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urdue Brand Guidelines"/>
          <p:cNvSpPr txBox="1"/>
          <p:nvPr>
            <p:ph type="title" idx="4294967295"/>
          </p:nvPr>
        </p:nvSpPr>
        <p:spPr>
          <a:xfrm>
            <a:off x="650239" y="870498"/>
            <a:ext cx="11704322" cy="921174"/>
          </a:xfrm>
          <a:prstGeom prst="rect">
            <a:avLst/>
          </a:prstGeom>
        </p:spPr>
        <p:txBody>
          <a:bodyPr anchor="t"/>
          <a:lstStyle>
            <a:lvl1pPr algn="l" defTabSz="1699293">
              <a:defRPr spc="-56" sz="5684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212" name="Slide bullet text"/>
          <p:cNvSpPr txBox="1"/>
          <p:nvPr>
            <p:ph type="body" idx="4294967295"/>
          </p:nvPr>
        </p:nvSpPr>
        <p:spPr>
          <a:xfrm>
            <a:off x="745832" y="2843661"/>
            <a:ext cx="11500268" cy="4978841"/>
          </a:xfrm>
          <a:prstGeom prst="rect">
            <a:avLst/>
          </a:prstGeom>
        </p:spPr>
        <p:txBody>
          <a:bodyPr/>
          <a:lstStyle/>
          <a:p>
            <a:pPr marL="3723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213" name="Purdue Identity"/>
          <p:cNvSpPr txBox="1"/>
          <p:nvPr/>
        </p:nvSpPr>
        <p:spPr>
          <a:xfrm>
            <a:off x="752266" y="2000026"/>
            <a:ext cx="11500268" cy="44406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>
            <a:normAutofit fontScale="100000" lnSpcReduction="0"/>
          </a:bodyPr>
          <a:lstStyle>
            <a:lvl1pPr algn="l" defTabSz="498968">
              <a:lnSpc>
                <a:spcPct val="100000"/>
              </a:lnSpc>
              <a:defRPr spc="-25" sz="2550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214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6547" y="8725595"/>
            <a:ext cx="4084260" cy="436150"/>
          </a:xfrm>
          <a:prstGeom prst="rect">
            <a:avLst/>
          </a:prstGeom>
          <a:ln w="3175">
            <a:miter lim="400000"/>
          </a:ln>
        </p:spPr>
      </p:pic>
      <p:sp>
        <p:nvSpPr>
          <p:cNvPr id="215" name="Line"/>
          <p:cNvSpPr/>
          <p:nvPr/>
        </p:nvSpPr>
        <p:spPr>
          <a:xfrm flipV="1">
            <a:off x="442269" y="11373"/>
            <a:ext cx="1" cy="6246472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216" name="Line"/>
          <p:cNvSpPr/>
          <p:nvPr/>
        </p:nvSpPr>
        <p:spPr>
          <a:xfrm flipV="1">
            <a:off x="12549663" y="3888087"/>
            <a:ext cx="1" cy="5902624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217" name="Line"/>
          <p:cNvSpPr/>
          <p:nvPr/>
        </p:nvSpPr>
        <p:spPr>
          <a:xfrm flipV="1">
            <a:off x="11706783" y="8665299"/>
            <a:ext cx="1" cy="556743"/>
          </a:xfrm>
          <a:prstGeom prst="line">
            <a:avLst/>
          </a:prstGeom>
          <a:ln w="12700">
            <a:solidFill>
              <a:srgbClr val="C8B794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218" name="08"/>
          <p:cNvSpPr txBox="1"/>
          <p:nvPr/>
        </p:nvSpPr>
        <p:spPr>
          <a:xfrm>
            <a:off x="11868852" y="8776877"/>
            <a:ext cx="245653" cy="3335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18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urdue Brand Guidelines"/>
          <p:cNvSpPr txBox="1"/>
          <p:nvPr>
            <p:ph type="title" idx="4294967295"/>
          </p:nvPr>
        </p:nvSpPr>
        <p:spPr>
          <a:xfrm>
            <a:off x="650239" y="870498"/>
            <a:ext cx="11704322" cy="921174"/>
          </a:xfrm>
          <a:prstGeom prst="rect">
            <a:avLst/>
          </a:prstGeom>
        </p:spPr>
        <p:txBody>
          <a:bodyPr anchor="t"/>
          <a:lstStyle>
            <a:lvl1pPr algn="l" defTabSz="1699293">
              <a:defRPr spc="-56" sz="5684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Brand Guidelines </a:t>
            </a:r>
          </a:p>
        </p:txBody>
      </p:sp>
      <p:sp>
        <p:nvSpPr>
          <p:cNvPr id="221" name="Slide bullet text"/>
          <p:cNvSpPr txBox="1"/>
          <p:nvPr>
            <p:ph type="body" idx="4294967295"/>
          </p:nvPr>
        </p:nvSpPr>
        <p:spPr>
          <a:xfrm>
            <a:off x="745832" y="2843661"/>
            <a:ext cx="11500268" cy="4978841"/>
          </a:xfrm>
          <a:prstGeom prst="rect">
            <a:avLst/>
          </a:prstGeom>
        </p:spPr>
        <p:txBody>
          <a:bodyPr/>
          <a:lstStyle/>
          <a:p>
            <a:pPr marL="372340" indent="-372340" algn="l" defTabSz="1733930">
              <a:lnSpc>
                <a:spcPct val="90000"/>
              </a:lnSpc>
              <a:spcBef>
                <a:spcPts val="1700"/>
              </a:spcBef>
              <a:buSzPct val="150000"/>
              <a:buChar char="•"/>
              <a:defRPr spc="0" sz="30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pPr>
          </a:p>
        </p:txBody>
      </p:sp>
      <p:sp>
        <p:nvSpPr>
          <p:cNvPr id="222" name="Purdue Identity"/>
          <p:cNvSpPr txBox="1"/>
          <p:nvPr/>
        </p:nvSpPr>
        <p:spPr>
          <a:xfrm>
            <a:off x="752266" y="2000026"/>
            <a:ext cx="11500268" cy="44406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7093" tIns="27093" rIns="27093" bIns="27093">
            <a:normAutofit fontScale="100000" lnSpcReduction="0"/>
          </a:bodyPr>
          <a:lstStyle>
            <a:lvl1pPr algn="l" defTabSz="498968">
              <a:lnSpc>
                <a:spcPct val="100000"/>
              </a:lnSpc>
              <a:defRPr spc="-25" sz="2550">
                <a:latin typeface="United Sans Cond Heavy"/>
                <a:ea typeface="United Sans Cond Heavy"/>
                <a:cs typeface="United Sans Cond Heavy"/>
                <a:sym typeface="United Sans Cond Heavy"/>
              </a:defRPr>
            </a:lvl1pPr>
          </a:lstStyle>
          <a:p>
            <a:pPr/>
            <a:r>
              <a:t>Purdue Identity</a:t>
            </a:r>
          </a:p>
        </p:txBody>
      </p:sp>
      <p:pic>
        <p:nvPicPr>
          <p:cNvPr id="223" name="JMHC_H-Full-RGB (1).png" descr="JMHC_H-Full-RGB (1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6547" y="8725595"/>
            <a:ext cx="4084260" cy="436150"/>
          </a:xfrm>
          <a:prstGeom prst="rect">
            <a:avLst/>
          </a:prstGeom>
          <a:ln w="3175">
            <a:miter lim="400000"/>
          </a:ln>
        </p:spPr>
      </p:pic>
      <p:sp>
        <p:nvSpPr>
          <p:cNvPr id="224" name="Line"/>
          <p:cNvSpPr/>
          <p:nvPr/>
        </p:nvSpPr>
        <p:spPr>
          <a:xfrm flipV="1">
            <a:off x="442269" y="11373"/>
            <a:ext cx="1" cy="6246472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225" name="Line"/>
          <p:cNvSpPr/>
          <p:nvPr/>
        </p:nvSpPr>
        <p:spPr>
          <a:xfrm flipV="1">
            <a:off x="12549663" y="3888087"/>
            <a:ext cx="1" cy="5902624"/>
          </a:xfrm>
          <a:prstGeom prst="line">
            <a:avLst/>
          </a:prstGeom>
          <a:ln w="12700">
            <a:solidFill>
              <a:srgbClr val="CAB995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226" name="Line"/>
          <p:cNvSpPr/>
          <p:nvPr/>
        </p:nvSpPr>
        <p:spPr>
          <a:xfrm flipV="1">
            <a:off x="11706783" y="8665299"/>
            <a:ext cx="1" cy="556743"/>
          </a:xfrm>
          <a:prstGeom prst="line">
            <a:avLst/>
          </a:prstGeom>
          <a:ln w="12700">
            <a:solidFill>
              <a:srgbClr val="C8B794"/>
            </a:solidFill>
            <a:miter lim="400000"/>
          </a:ln>
        </p:spPr>
        <p:txBody>
          <a:bodyPr lIns="27093" tIns="27093" rIns="27093" bIns="27093" anchor="ctr"/>
          <a:lstStyle/>
          <a:p>
            <a:pPr/>
          </a:p>
        </p:txBody>
      </p:sp>
      <p:sp>
        <p:nvSpPr>
          <p:cNvPr id="227" name="09"/>
          <p:cNvSpPr txBox="1"/>
          <p:nvPr/>
        </p:nvSpPr>
        <p:spPr>
          <a:xfrm>
            <a:off x="11869309" y="8776877"/>
            <a:ext cx="244738" cy="3335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>
              <a:defRPr sz="1800">
                <a:latin typeface="United Sans Cond Medium"/>
                <a:ea typeface="United Sans Cond Medium"/>
                <a:cs typeface="United Sans Cond Medium"/>
                <a:sym typeface="United Sans Cond Medium"/>
              </a:defRPr>
            </a:lvl1pPr>
          </a:lstStyle>
          <a:p>
            <a:pPr/>
            <a:r>
              <a:t>09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80376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1733973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80376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7093" tIns="27093" rIns="27093" bIns="27093" numCol="1" spcCol="38100" rtlCol="0" anchor="ctr" upright="0">
        <a:spAutoFit/>
      </a:bodyPr>
      <a:lstStyle>
        <a:defPPr marL="0" marR="0" indent="0" algn="ctr" defTabSz="1733973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